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393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5946" y="1789501"/>
            <a:ext cx="88601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ETİK DEĞERLER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SUNUMU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descr="03110826_1.Donem-Materyalleri-_Sayfa_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descr="03110826_1.Donem-Materyalleri-_Sayfa_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1671850" y="1842025"/>
            <a:ext cx="9212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1671850" y="2691700"/>
            <a:ext cx="9331800" cy="1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03110826_1.Donem-Materyalleri-_Sayfa_0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276578" y="1252025"/>
            <a:ext cx="730113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Doğru ile yanlışı, haklı ile haksızı, iyi ile kötüyü, adil ile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olmayanı ayırt etmek, bunun sonucunda da doğru, haklı, iyi ve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olduğuna inandığımız şeyleri yapmaktır.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4445392" y="1243726"/>
            <a:ext cx="6850965" cy="437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üzerinde iletişimde bulunurken doğru ve ahlaki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olan davranışlarla, yanlış ve ahlaki olmayan davranışları belirleyen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kurallar bütünüdür.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etiği, gerçek hayatta insanlara gösterdiğiniz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saygı ve nezaketin internet ortamında da gösterilmesidir.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 t="33435"/>
          <a:stretch/>
        </p:blipFill>
        <p:spPr>
          <a:xfrm>
            <a:off x="0" y="2293034"/>
            <a:ext cx="12192000" cy="45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42611" y="675250"/>
            <a:ext cx="1062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ÖRNEK DAVRANIŞLAR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03110826_1.Donem-Materyalleri-_Sayfa_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descr="03110826_1.Donem-Materyalleri-_Sayfa_0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 descr="03110826_1.Donem-Materyalleri-_Sayfa_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Özel</PresentationFormat>
  <Paragraphs>14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gunesiyakalayanadam</cp:lastModifiedBy>
  <cp:revision>1</cp:revision>
  <dcterms:modified xsi:type="dcterms:W3CDTF">2022-10-03T16:14:37Z</dcterms:modified>
</cp:coreProperties>
</file>