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v4ww9tXtLW/pLlFKcjCj2SaWR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346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29184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0" name="Google Shape;90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4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" descr="03110826_1.Donem-Materyalleri-_Sayfa_0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0"/>
          <p:cNvSpPr txBox="1"/>
          <p:nvPr/>
        </p:nvSpPr>
        <p:spPr>
          <a:xfrm>
            <a:off x="207450" y="3894550"/>
            <a:ext cx="8729100" cy="119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Ses ve video gibi içeriklerin bilgisayarda gösterilmesi ve düzenlenebilmesi için ses ve video kartı gibi diğer iç donanımlara da ihtiyaç vardır.</a:t>
            </a: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886350" y="27725"/>
            <a:ext cx="74265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r" sz="4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SES ve VİDEO KARTI</a:t>
            </a:r>
            <a:endParaRPr sz="40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6" name="Google Shape;16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0287" y="832625"/>
            <a:ext cx="3963425" cy="306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1"/>
          <p:cNvSpPr txBox="1"/>
          <p:nvPr/>
        </p:nvSpPr>
        <p:spPr>
          <a:xfrm>
            <a:off x="207450" y="4136275"/>
            <a:ext cx="8729100" cy="926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Bilgisayarda yapılan tüm işlemlerin bir dış donanım elemanı olan ekran üzerinden takip ediliz.</a:t>
            </a: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2244625" y="0"/>
            <a:ext cx="44433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r" sz="4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EKRAN</a:t>
            </a:r>
            <a:endParaRPr sz="40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5300" y="690951"/>
            <a:ext cx="4349051" cy="335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07450" y="3800525"/>
            <a:ext cx="8729100" cy="126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Üzerindeki tuşlar yardımıyla bilgisayara metin türünden veri</a:t>
            </a: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girişinin yapılmasını ya da tuş komutlarının uygulanmasını sağlayan dış donanım parçasıdır.</a:t>
            </a: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1" name="Google Shape;181;p12"/>
          <p:cNvSpPr txBox="1"/>
          <p:nvPr/>
        </p:nvSpPr>
        <p:spPr>
          <a:xfrm>
            <a:off x="2096875" y="0"/>
            <a:ext cx="44433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r" sz="4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KLAVYE</a:t>
            </a:r>
            <a:endParaRPr sz="40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2" name="Google Shape;18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450" y="961249"/>
            <a:ext cx="6530150" cy="25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3"/>
          <p:cNvSpPr txBox="1"/>
          <p:nvPr/>
        </p:nvSpPr>
        <p:spPr>
          <a:xfrm>
            <a:off x="207450" y="3867675"/>
            <a:ext cx="8729100" cy="1189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Bilgisayar ekranındaki işaretçinin konumunu değiştirerek, üzerindeki tuşlar yardımıyla istenilen ekran bölümünün kontrolünü sağlayan küçük dış donanım parçasıdır.</a:t>
            </a: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9" name="Google Shape;189;p13"/>
          <p:cNvSpPr txBox="1"/>
          <p:nvPr/>
        </p:nvSpPr>
        <p:spPr>
          <a:xfrm>
            <a:off x="2553475" y="121675"/>
            <a:ext cx="44433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r" sz="4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FARE</a:t>
            </a:r>
            <a:endParaRPr sz="40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0" name="Google Shape;19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914856">
            <a:off x="2470681" y="261577"/>
            <a:ext cx="3018160" cy="3876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/>
          <p:cNvSpPr txBox="1"/>
          <p:nvPr/>
        </p:nvSpPr>
        <p:spPr>
          <a:xfrm>
            <a:off x="207450" y="4136300"/>
            <a:ext cx="8729100" cy="89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Bilgisayarda hazırlanan dokümanların kâğıt üzerinde çıktısının alınabilmesini sağlayan dış donanım birimidir.</a:t>
            </a: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7" name="Google Shape;197;p14"/>
          <p:cNvSpPr txBox="1"/>
          <p:nvPr/>
        </p:nvSpPr>
        <p:spPr>
          <a:xfrm>
            <a:off x="2350350" y="0"/>
            <a:ext cx="44433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r" sz="4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YAZICI</a:t>
            </a:r>
            <a:endParaRPr sz="40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8" name="Google Shape;19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8322" y="674150"/>
            <a:ext cx="3824128" cy="34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5"/>
          <p:cNvSpPr txBox="1"/>
          <p:nvPr/>
        </p:nvSpPr>
        <p:spPr>
          <a:xfrm>
            <a:off x="154000" y="3859075"/>
            <a:ext cx="8901000" cy="121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22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Sesin bilgisayardan dışarıya aktarılabilmesi için kullanılan dış donanım </a:t>
            </a:r>
            <a:r>
              <a:rPr lang="tr" sz="2200">
                <a:latin typeface="Comic Sans MS"/>
                <a:ea typeface="Comic Sans MS"/>
                <a:cs typeface="Comic Sans MS"/>
                <a:sym typeface="Comic Sans MS"/>
              </a:rPr>
              <a:t>birimi hoparlör, dışarıdan bilgisayara aktarılması için kullanılan donanım birimi  ise mikrofon olarak adlandırılır.</a:t>
            </a:r>
            <a:endParaRPr sz="22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5" name="Google Shape;205;p15"/>
          <p:cNvSpPr txBox="1"/>
          <p:nvPr/>
        </p:nvSpPr>
        <p:spPr>
          <a:xfrm>
            <a:off x="604325" y="0"/>
            <a:ext cx="77760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r" sz="4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HOPARLÖR VE MİKROFON</a:t>
            </a:r>
            <a:endParaRPr sz="40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6" name="Google Shape;20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7225" y="804897"/>
            <a:ext cx="2832850" cy="28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163" y="1055234"/>
            <a:ext cx="2029375" cy="280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176350" y="804900"/>
            <a:ext cx="1778150" cy="26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6"/>
          <p:cNvSpPr txBox="1"/>
          <p:nvPr/>
        </p:nvSpPr>
        <p:spPr>
          <a:xfrm>
            <a:off x="268600" y="3840850"/>
            <a:ext cx="8729100" cy="124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Bilgisayar donanımının istenilen amaçlar doğrultusunda</a:t>
            </a: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çalıştırılmasıyla kullanıcının bilgisayarda istediği işlemleri yapabilmesini sağlayan programlardır.</a:t>
            </a: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2411500" y="-12"/>
            <a:ext cx="44433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r" sz="4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YAZILIM</a:t>
            </a:r>
            <a:endParaRPr sz="40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6" name="Google Shape;21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1425" y="655550"/>
            <a:ext cx="4027801" cy="310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7" descr="03110826_1.Donem-Materyalleri-_Sayfa_0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8" descr="03110826_1.Donem-Materyalleri-_Sayfa_0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9"/>
          <p:cNvSpPr txBox="1"/>
          <p:nvPr/>
        </p:nvSpPr>
        <p:spPr>
          <a:xfrm>
            <a:off x="971363" y="1415513"/>
            <a:ext cx="7196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tr" sz="27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DİNLEDİĞİNİZ İÇİN TEŞEKKÜRLER</a:t>
            </a:r>
            <a:endParaRPr sz="27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3" name="Google Shape;233;p19"/>
          <p:cNvSpPr txBox="1"/>
          <p:nvPr/>
        </p:nvSpPr>
        <p:spPr>
          <a:xfrm>
            <a:off x="1015463" y="2265188"/>
            <a:ext cx="7108200" cy="16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" sz="1800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 sunum 5. sınıf Bilişim Teknolojileri ve Yazılım dersi kılavuz kitaptan yararlanarak hazırlanmıştır.</a:t>
            </a:r>
            <a:endParaRPr sz="18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" sz="1800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endParaRPr sz="14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2113" y="667175"/>
            <a:ext cx="5819775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3332400" y="800"/>
            <a:ext cx="30123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tr" sz="36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DONANIM</a:t>
            </a:r>
            <a:endParaRPr sz="36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769975" y="3478750"/>
            <a:ext cx="8060100" cy="1557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tr" sz="22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Bilgisayarın elle tutulup, gözle görülebilen parçalarına Donanım dendiğini daha önce öğrenmiştik.</a:t>
            </a:r>
            <a:endParaRPr sz="22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tr" sz="22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Bugün donanım birimlerini daha yakından tanıyacağız.</a:t>
            </a:r>
            <a:endParaRPr sz="22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" descr="03110826_1.Donem-Materyalleri-_Sayfa_0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431200" y="275625"/>
            <a:ext cx="8577600" cy="4676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Donanım birimlerini iki grup içinde inceleyeceğiz.</a:t>
            </a: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" sz="2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Dahili - İç Donanım Birimleri: </a:t>
            </a:r>
            <a:r>
              <a:rPr lang="tr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Bir bilgisayarın içerisinde yer alan ve anakarta doğrudan ya da kabloyla bağlı olan donanım birimlerine iç donanım birimleri adı verilir.</a:t>
            </a: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" sz="2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Harici - Dış Donanım Birimleri: </a:t>
            </a:r>
            <a:r>
              <a:rPr lang="tr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Bilgisayara kablolu ya da kablosuz olarak dışarıdan bağlı olan giriş/çıkış ve depolama araçlarının tamamına dış donanım birimleri denir.</a:t>
            </a: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Şimdi sırayla bu donanımları inceleyelim.</a:t>
            </a:r>
            <a:endParaRPr sz="2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207450" y="4149700"/>
            <a:ext cx="8729100" cy="907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Bilgisayar gibi elektrikle çalışan araçlara güç sağlayan iç</a:t>
            </a: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donanım parçasıdır.</a:t>
            </a: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2974" y="1080950"/>
            <a:ext cx="4157824" cy="29815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 txBox="1"/>
          <p:nvPr/>
        </p:nvSpPr>
        <p:spPr>
          <a:xfrm>
            <a:off x="2512638" y="67175"/>
            <a:ext cx="44433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r" sz="4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GÜÇ KAYNAĞI</a:t>
            </a:r>
            <a:endParaRPr sz="40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 txBox="1"/>
          <p:nvPr/>
        </p:nvSpPr>
        <p:spPr>
          <a:xfrm>
            <a:off x="207450" y="4015425"/>
            <a:ext cx="8729100" cy="974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Bilgisayara girilen programlama komutlarını yorumlamak ve</a:t>
            </a: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uygulamak için gerekli olan temel iç donanım parçasıdır.</a:t>
            </a: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2434313" y="121675"/>
            <a:ext cx="44433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r" sz="4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İŞLEMCİ</a:t>
            </a:r>
            <a:endParaRPr sz="40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4" name="Google Shape;13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6549" y="671850"/>
            <a:ext cx="3978825" cy="334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 txBox="1"/>
          <p:nvPr/>
        </p:nvSpPr>
        <p:spPr>
          <a:xfrm>
            <a:off x="282025" y="4096000"/>
            <a:ext cx="8729100" cy="940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Bilgisayarda, verilerin kalıcı olarak depolanmasını ve istenildiğinde silinebilmesini sağlayan iç donanım parçasıdır.</a:t>
            </a: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2350363" y="0"/>
            <a:ext cx="44433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r" sz="4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SABİT DİSK</a:t>
            </a:r>
            <a:endParaRPr sz="40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9964" y="814475"/>
            <a:ext cx="3744074" cy="307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 txBox="1"/>
          <p:nvPr/>
        </p:nvSpPr>
        <p:spPr>
          <a:xfrm>
            <a:off x="268600" y="3370800"/>
            <a:ext cx="8729100" cy="1678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Kullanıcının bilgisayar üzerinde çalışması sırasında yaptığı</a:t>
            </a: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işlemlere ait verilerin geçici olarak tutulduğu iç donanım parçasıdır. Bilgisayar kapatıldığında ram içerisindeki tüm veriler silinmektedir.</a:t>
            </a: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2411500" y="0"/>
            <a:ext cx="44433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r" sz="4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RAM BELLEK</a:t>
            </a:r>
            <a:endParaRPr sz="40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2686">
            <a:off x="1112518" y="246767"/>
            <a:ext cx="6435840" cy="385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"/>
          <p:cNvSpPr txBox="1"/>
          <p:nvPr/>
        </p:nvSpPr>
        <p:spPr>
          <a:xfrm>
            <a:off x="207450" y="4149725"/>
            <a:ext cx="8729100" cy="89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Bilgisayarın tüm donanım birimleri arasında iletişimi sağlayan</a:t>
            </a: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temel donanım parçasıdır.</a:t>
            </a: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7" name="Google Shape;157;p9"/>
          <p:cNvSpPr txBox="1"/>
          <p:nvPr/>
        </p:nvSpPr>
        <p:spPr>
          <a:xfrm>
            <a:off x="2350350" y="0"/>
            <a:ext cx="44433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r" sz="4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ANAKART</a:t>
            </a:r>
            <a:endParaRPr sz="40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8" name="Google Shape;15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7707" y="804901"/>
            <a:ext cx="4784694" cy="33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Ekran Gösterisi (16:9)</PresentationFormat>
  <Paragraphs>46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19</vt:i4>
      </vt:variant>
    </vt:vector>
  </HeadingPairs>
  <TitlesOfParts>
    <vt:vector size="21" baseType="lpstr">
      <vt:lpstr>Simple Light</vt:lpstr>
      <vt:lpstr>Simple Light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gunesiyakalayanadam</cp:lastModifiedBy>
  <cp:revision>1</cp:revision>
  <dcterms:modified xsi:type="dcterms:W3CDTF">2022-09-18T18:31:13Z</dcterms:modified>
</cp:coreProperties>
</file>