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453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3dfd75ab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4b3dfd75a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b3dfd75ab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b3dfd75ab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b3dfd75ab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b3dfd75ab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b3dfd75ab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4b3dfd75ab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b3dfd75ab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b3dfd75ab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b3dfd75ab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4b3dfd75ab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0fbe1d5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0fbe1d5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b3dfd75ab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4b3dfd75ab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fbe1d52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fbe1d52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fbe1d52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fbe1d52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0fbe1d52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0fbe1d52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b3dfd75ab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4b3dfd75ab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3dfd75ab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b3dfd75ab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 descr="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 descr="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575" y="0"/>
            <a:ext cx="9224573" cy="518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 descr="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 descr="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650" y="0"/>
            <a:ext cx="9288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971363" y="1415513"/>
            <a:ext cx="7196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7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1015463" y="2265188"/>
            <a:ext cx="71082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sz="18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3725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323400" y="954775"/>
            <a:ext cx="85467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Ekranda gördüğünüz Bisiklet resmi aslında bir bilgisayar dosyasıdır. 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Bilgisayarlarda resimler ve diğer tüm bilgiler aslında dosyalar şeklinde saklanmaktadır.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Dosya ismine tekrar göz atalım.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" name="Google Shape;66;p15" descr="2"/>
          <p:cNvPicPr preferRelativeResize="0"/>
          <p:nvPr/>
        </p:nvPicPr>
        <p:blipFill rotWithShape="1">
          <a:blip r:embed="rId4">
            <a:alphaModFix/>
          </a:blip>
          <a:srcRect l="18188" t="6432" r="19159" b="28594"/>
          <a:stretch/>
        </p:blipFill>
        <p:spPr>
          <a:xfrm>
            <a:off x="5574375" y="2774450"/>
            <a:ext cx="3110924" cy="18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298650" y="1385975"/>
            <a:ext cx="8546700" cy="2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Genellikle örnekte de olduğu gibi o dosyanın içindeki bilgiyi çağrıştıracak şekilde dosyayı hazırlayan kişi tarafından yazılır. 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“Bisikletresmi” burada dosya adıdır.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2708550" y="261775"/>
            <a:ext cx="3726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>
                <a:latin typeface="Comic Sans MS"/>
                <a:ea typeface="Comic Sans MS"/>
                <a:cs typeface="Comic Sans MS"/>
                <a:sym typeface="Comic Sans MS"/>
              </a:rPr>
              <a:t>DOSYA ADI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298650" y="1385975"/>
            <a:ext cx="8546700" cy="2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Dosya adı ile dosya uzantısını ayırmak için kullanılan ayraç görevini görür. 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Nokta işareti önemlidir ve genelde dosyanın hazırlandığı program tarafından otomatik konur.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2186750" y="261775"/>
            <a:ext cx="4635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>
                <a:latin typeface="Comic Sans MS"/>
                <a:ea typeface="Comic Sans MS"/>
                <a:cs typeface="Comic Sans MS"/>
                <a:sym typeface="Comic Sans MS"/>
              </a:rPr>
              <a:t>NOKTA İŞARETİ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298650" y="1385975"/>
            <a:ext cx="8546700" cy="2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Dosyaların bilgisayar üzerinden tanınması dosya uzantısı ile olur. 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 bir dosyayı açmadan önce dosya uzantısına bakar ve resim ise resim programı ile, yazı ise kelime işlemci ile açar.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186750" y="261775"/>
            <a:ext cx="4635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>
                <a:latin typeface="Comic Sans MS"/>
                <a:ea typeface="Comic Sans MS"/>
                <a:cs typeface="Comic Sans MS"/>
                <a:sym typeface="Comic Sans MS"/>
              </a:rPr>
              <a:t>DOSYA UZANTISI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585200" y="4204125"/>
            <a:ext cx="8130900" cy="547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POPÜLER DOSYA UZANTILARINI İNCELEYELİM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descr="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03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60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Ekran Gösterisi (16:9)</PresentationFormat>
  <Paragraphs>20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gunesiyakalayanadam</cp:lastModifiedBy>
  <cp:revision>1</cp:revision>
  <dcterms:modified xsi:type="dcterms:W3CDTF">2022-09-18T18:55:00Z</dcterms:modified>
</cp:coreProperties>
</file>