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346" y="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98040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ab086d97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g4ab086d97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4ab086d978_1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g4ab086d978_1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ab086d978_1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4ab086d978_1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4ab086d978_1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4ab086d978_1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ab086d978_1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4ab086d978_1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ab086d978_1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4ab086d978_1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ab086d978_1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4ab086d978_1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ab086d978_1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4ab086d978_1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ab086d978_1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4ab086d978_1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4ab086d978_1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4ab086d978_1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4ab086d978_1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g4ab086d978_1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ab086d978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g4ab086d978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4bc07a5e7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4bc07a5e7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ab086d978_1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4ab086d978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ab086d978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g4ab086d978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ab086d978_1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g4ab086d978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ab086d978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4ab086d978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ab086d978_1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g4ab086d978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4ab086d978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4ab086d978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ab086d978_1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4ab086d978_1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İçerik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21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61" name="Google Shape;61;p1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730" t="12763" r="1908" b="2655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14" name="Google Shape;114;p2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2248" t="13466" r="2085" b="1995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20" name="Google Shape;120;p2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882" t="14462" r="1107" b="1742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26" name="Google Shape;126;p2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2223" t="13940" r="1530" b="2982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32" name="Google Shape;132;p2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893" t="12967"/>
          <a:stretch/>
        </p:blipFill>
        <p:spPr>
          <a:xfrm>
            <a:off x="-200" y="10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38" name="Google Shape;138;p2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958" t="13466" r="1105" b="1995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44" name="Google Shape;144;p2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259" t="13654" r="1112" b="1742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50" name="Google Shape;150;p2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682" t="13170" r="1624" b="108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56" name="Google Shape;156;p3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2951" t="14335" r="1528" b="1489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62" name="Google Shape;162;p3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12694"/>
          <a:stretch/>
        </p:blipFill>
        <p:spPr>
          <a:xfrm>
            <a:off x="0" y="1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68" name="Google Shape;168;p3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2378" t="15213" r="2092" b="1244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67" name="Google Shape;67;p1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965" t="13897" r="2642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33"/>
          <p:cNvSpPr txBox="1"/>
          <p:nvPr/>
        </p:nvSpPr>
        <p:spPr>
          <a:xfrm>
            <a:off x="457200" y="710225"/>
            <a:ext cx="8383800" cy="13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3600" b="1" i="0" u="none" strike="noStrike" cap="none">
                <a:solidFill>
                  <a:schemeClr val="accent4"/>
                </a:solidFill>
                <a:latin typeface="Comic Sans MS"/>
                <a:ea typeface="Comic Sans MS"/>
                <a:cs typeface="Comic Sans MS"/>
                <a:sym typeface="Comic Sans MS"/>
              </a:rPr>
              <a:t>DİNLEDİĞİNİZ İÇİN TEŞEKKÜRLER</a:t>
            </a:r>
            <a:endParaRPr sz="3600">
              <a:solidFill>
                <a:schemeClr val="accent4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5" name="Google Shape;175;p33"/>
          <p:cNvSpPr txBox="1"/>
          <p:nvPr/>
        </p:nvSpPr>
        <p:spPr>
          <a:xfrm>
            <a:off x="661800" y="2521250"/>
            <a:ext cx="7974600" cy="21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2400" b="1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Bu sunum </a:t>
            </a:r>
            <a:r>
              <a:rPr lang="tr" sz="2400" b="1" dirty="0">
                <a:latin typeface="Comic Sans MS"/>
                <a:ea typeface="Comic Sans MS"/>
                <a:cs typeface="Comic Sans MS"/>
                <a:sym typeface="Comic Sans MS"/>
              </a:rPr>
              <a:t>6</a:t>
            </a:r>
            <a:r>
              <a:rPr lang="tr" sz="2400" b="1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. sınıf Bilişim Teknolojileri ve Yazılım dersi kılavuz kitaptan yararlanarak hazırlanmıştır.</a:t>
            </a:r>
            <a:endParaRPr sz="2400" b="1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2400" b="1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</a:t>
            </a:r>
            <a:endParaRPr sz="1800" b="1" dirty="0">
              <a:solidFill>
                <a:srgbClr val="FF99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73" name="Google Shape;73;p1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2520" t="13999" r="3776" b="2521"/>
          <a:stretch/>
        </p:blipFill>
        <p:spPr>
          <a:xfrm>
            <a:off x="0" y="10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2803" t="14400" r="1530" b="2742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84" name="Google Shape;84;p1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823" t="13908" r="1669" b="2001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90" name="Google Shape;90;p1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821" t="13660" r="1811" b="1750"/>
          <a:stretch/>
        </p:blipFill>
        <p:spPr>
          <a:xfrm>
            <a:off x="-50" y="10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96" name="Google Shape;96;p2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678" t="13648" r="2928" b="348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02" name="Google Shape;102;p2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1260" t="13481" r="2511" b="1994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08" name="Google Shape;108;p2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2104" t="14216" r="2647" b="274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Ekran Gösterisi (16:9)</PresentationFormat>
  <Paragraphs>4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Simple Light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cp:lastModifiedBy>gunesiyakalayanadam</cp:lastModifiedBy>
  <cp:revision>1</cp:revision>
  <dcterms:modified xsi:type="dcterms:W3CDTF">2022-09-18T18:33:15Z</dcterms:modified>
</cp:coreProperties>
</file>