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93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b3e18e278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4b3e18e27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bc1763d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4bc1763d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c1763d0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4bc1763d0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5b1db8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605b1db8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bc1763d0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4bc1763d0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bc1763d0f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4bc1763d0f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bc1763d0f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4bc1763d0f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bc1763d0f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4bc1763d0f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bc1763d0f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4bc1763d0f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bc1763d0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4bc1763d0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bc1763d0f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4bc1763d0f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b3e18e278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4b3e18e278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bc1763d0f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4bc1763d0f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5b1db86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605b1db86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05b1db86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605b1db86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b3e18e278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4b3e18e278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3e18e278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4b3e18e278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b3e18e278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4b3e18e278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b3e18e278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4b3e18e278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b3e18e278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4b3e18e278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b3e18e278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4b3e18e278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b3e18e278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b3e18e278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Başlık ve İçeri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73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558431"/>
            <a:ext cx="8520600" cy="15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125594"/>
            <a:ext cx="8520600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87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68" name="Google Shape;6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66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74" name="Google Shape;74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82400" y="1475613"/>
            <a:ext cx="81792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BULUT DEPOLAMA HİZMETLERİ</a:t>
            </a:r>
            <a:endParaRPr sz="360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61800" y="2563450"/>
            <a:ext cx="7974600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Birçok şirket, kullanıcılara dosyalarını internet üzerinde depolayabilmesi için hizmet vermektedir. 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Şimdi bazılarını inceleyeceğiz.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076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82" name="Google Shape;82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95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88" name="Google Shape;88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12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4" name="Google Shape;94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16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0" name="Google Shape;100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285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6" name="Google Shape;10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11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2" name="Google Shape;11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1008700" y="1339775"/>
            <a:ext cx="7785900" cy="778800"/>
          </a:xfrm>
          <a:prstGeom prst="rect">
            <a:avLst/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Bulut Depolamanın Sağladığı Kolaylıklar</a:t>
            </a:r>
            <a:endParaRPr sz="30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338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9" name="Google Shape;11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457200" y="1225475"/>
            <a:ext cx="82296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Dosyaların her yerden ve her zaman ulaşılabilir olması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Buluta yüklenen dosyaların bilgisayarda yer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kaplamaması,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Birçok hizmetin ücretsiz olması,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Bilgisayarın bozulması, çökmesi durumunda dosyaların zarar görmemesi gibi kolaylıklar sağlamaktadır.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8162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6" name="Google Shape;126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 txBox="1"/>
          <p:nvPr/>
        </p:nvSpPr>
        <p:spPr>
          <a:xfrm>
            <a:off x="679050" y="3766425"/>
            <a:ext cx="7785900" cy="1031700"/>
          </a:xfrm>
          <a:prstGeom prst="rect">
            <a:avLst/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Güvenlik ve Gizlilik Boyutunda</a:t>
            </a:r>
            <a:endParaRPr sz="30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Karşılaşılabilecek Durumlar</a:t>
            </a:r>
            <a:endParaRPr sz="30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747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3" name="Google Shape;13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457200" y="1225475"/>
            <a:ext cx="82296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Hesapların ele geçirilmesi durumunda tüm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dosyalarınız çalınabilir.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Yanlış paylaşımlar sonucu dosyalarınıza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herkes ulaşabilir.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Servis sağlayıcının hizmeti durdurması ile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r" sz="2400" b="1">
                <a:latin typeface="Comic Sans MS"/>
                <a:ea typeface="Comic Sans MS"/>
                <a:cs typeface="Comic Sans MS"/>
                <a:sym typeface="Comic Sans MS"/>
              </a:rPr>
              <a:t>tüm dosyalarınız silinebilir.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7161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0" name="Google Shape;140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/>
        </p:nvSpPr>
        <p:spPr>
          <a:xfrm>
            <a:off x="457200" y="1319825"/>
            <a:ext cx="83838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661800" y="2902250"/>
            <a:ext cx="7974600" cy="21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</a:t>
            </a:r>
            <a:r>
              <a:rPr lang="tr" sz="2400" b="1" dirty="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tr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sınıf Bilişim Teknolojileri ve Yazılım dersi kılavuz kitaptan yararlanarak hazırlanmıştır.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5598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descr="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descr="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descr="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descr="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descr="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6141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95" name="Google Shape;95;p21"/>
          <p:cNvSpPr txBox="1"/>
          <p:nvPr/>
        </p:nvSpPr>
        <p:spPr>
          <a:xfrm>
            <a:off x="457200" y="710225"/>
            <a:ext cx="83838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6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661800" y="2521250"/>
            <a:ext cx="7974600" cy="21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</a:t>
            </a:r>
            <a:r>
              <a:rPr lang="tr" sz="2400" b="1" dirty="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tr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sınıf Bilişim Teknolojileri ve Yazılım dersi kılavuz kitaptan yararlanarak hazırlanmıştır.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Ekran Gösterisi (16:9)</PresentationFormat>
  <Paragraphs>22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gunesiyakalayanadam</cp:lastModifiedBy>
  <cp:revision>2</cp:revision>
  <dcterms:modified xsi:type="dcterms:W3CDTF">2022-09-25T20:49:47Z</dcterms:modified>
</cp:coreProperties>
</file>