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21" d="100"/>
          <a:sy n="121" d="100"/>
        </p:scale>
        <p:origin x="-346" y="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305587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4ab1c8ff95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g4ab1c8ff95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4ab1c8ff95_1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g4ab1c8ff95_1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4ab1c8ff95_1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g4ab1c8ff95_1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4ab1c8ff95_1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g4ab1c8ff95_1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4ab1c8ff95_1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g4ab1c8ff95_1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4ab1c8ff95_1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g4ab1c8ff95_1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4ab1c8ff95_1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g4ab1c8ff95_1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4ab1c8ff95_1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g4ab1c8ff95_1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4ab1c8ff95_1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g4ab1c8ff95_1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4bc0d91ea7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4bc0d91ea7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4ab1c8ff95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g4ab1c8ff95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4ab1c8ff95_1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g4ab1c8ff95_1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4ab1c8ff95_1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g4ab1c8ff95_1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4ab1c8ff95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g4ab1c8ff95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4ab1c8ff95_1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g4ab1c8ff95_1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4ab1c8ff95_1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g4ab1c8ff95_1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4ab1c8ff95_1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g4ab1c8ff95_1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4ab1c8ff95_1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g4ab1c8ff95_1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14:gallery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 descr="6.1.2.A2 - İşletim Sistemi Sunusu_Sayfa_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2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2" descr="6.1.2.A2 - İşletim Sistemi Sunusu_Sayfa_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510" y="20537"/>
            <a:ext cx="9144002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23" descr="6.1.2.A2 - İşletim Sistemi Sunusu_Sayfa_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4" descr="6.1.2.A2 - İşletim Sistemi Sunusu_Sayfa_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9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25" descr="6.1.2.A2 - İşletim Sistemi Sunusu_Sayfa_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2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6" descr="6.1.2.A2 - İşletim Sistemi Sunusu_Sayfa_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2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7" descr="6.1.2.A2 - İşletim Sistemi Sunusu_Sayfa_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2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8" descr="6.1.2.A2 - İşletim Sistemi Sunusu_Sayfa_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2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9" descr="6.1.2.A2 - İşletim Sistemi Sunusu_Sayfa_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2" cy="514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0"/>
          <p:cNvSpPr txBox="1"/>
          <p:nvPr/>
        </p:nvSpPr>
        <p:spPr>
          <a:xfrm>
            <a:off x="152400" y="1524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40" name="Google Shape;140;p30"/>
          <p:cNvSpPr txBox="1"/>
          <p:nvPr/>
        </p:nvSpPr>
        <p:spPr>
          <a:xfrm>
            <a:off x="457200" y="4572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41" name="Google Shape;141;p30"/>
          <p:cNvSpPr txBox="1"/>
          <p:nvPr/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30"/>
          <p:cNvSpPr txBox="1"/>
          <p:nvPr/>
        </p:nvSpPr>
        <p:spPr>
          <a:xfrm>
            <a:off x="152400" y="1524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/>
              <a:t> </a:t>
            </a:r>
            <a:endParaRPr/>
          </a:p>
        </p:txBody>
      </p:sp>
      <p:pic>
        <p:nvPicPr>
          <p:cNvPr id="143" name="Google Shape;14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30"/>
          <p:cNvSpPr txBox="1"/>
          <p:nvPr/>
        </p:nvSpPr>
        <p:spPr>
          <a:xfrm>
            <a:off x="457200" y="710225"/>
            <a:ext cx="8383800" cy="13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sz="3600" b="1" i="0" u="none" strike="noStrike" cap="none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DİNLEDİĞİNİZ İÇİN TEŞEKKÜRLER</a:t>
            </a:r>
            <a:endParaRPr sz="3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45" name="Google Shape;145;p30"/>
          <p:cNvSpPr txBox="1"/>
          <p:nvPr/>
        </p:nvSpPr>
        <p:spPr>
          <a:xfrm>
            <a:off x="661800" y="2521250"/>
            <a:ext cx="7974600" cy="214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sz="2400" b="1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Bu sunum </a:t>
            </a:r>
            <a:r>
              <a:rPr lang="tr" sz="2400" b="1" dirty="0">
                <a:latin typeface="Comic Sans MS"/>
                <a:ea typeface="Comic Sans MS"/>
                <a:cs typeface="Comic Sans MS"/>
                <a:sym typeface="Comic Sans MS"/>
              </a:rPr>
              <a:t>6</a:t>
            </a:r>
            <a:r>
              <a:rPr lang="tr" sz="2400" b="1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. sınıf Bilişim Teknolojileri ve Yazılım dersi kılavuz kitaptan yararlanarak hazırlanmıştır.</a:t>
            </a:r>
            <a:endParaRPr sz="2400" b="1" dirty="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 descr="6.1.2.A2 - İşletim Sistemi Sunusu_Sayfa_0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2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5" descr="6.1.2.A2 - İşletim Sistemi Sunusu_Sayfa_0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2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6" descr="6.1.2.A2 - İşletim Sistemi Sunusu_Sayfa_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2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7" descr="6.1.2.A2 - İşletim Sistemi Sunusu_Sayfa_0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2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8" descr="6.1.2.A2 - İşletim Sistemi Sunusu_Sayfa_0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9" descr="6.1.2.A2 - İşletim Sistemi Sunusu_Sayfa_0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7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20" descr="6.1.2.A2 - İşletim Sistemi Sunusu_Sayfa_0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2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21" descr="6.1.2.A2 - İşletim Sistemi Sunusu_Sayfa_0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575" y="0"/>
            <a:ext cx="9087424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</Words>
  <Application>Microsoft Office PowerPoint</Application>
  <PresentationFormat>Ekran Gösterisi (16:9)</PresentationFormat>
  <Paragraphs>3</Paragraphs>
  <Slides>18</Slides>
  <Notes>18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18</vt:i4>
      </vt:variant>
    </vt:vector>
  </HeadingPairs>
  <TitlesOfParts>
    <vt:vector size="19" baseType="lpstr">
      <vt:lpstr>Simple Light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cp:lastModifiedBy>gunesiyakalayanadam</cp:lastModifiedBy>
  <cp:revision>1</cp:revision>
  <dcterms:modified xsi:type="dcterms:W3CDTF">2022-09-25T18:29:54Z</dcterms:modified>
</cp:coreProperties>
</file>