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hyperlink" Target="http://www.ozgurseremet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86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95"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96"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97"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98"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99"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100"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101"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/>
        </p:nvSpPr>
        <p:spPr>
          <a:xfrm>
            <a:off x="1443250" y="1842025"/>
            <a:ext cx="9212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1443250" y="2691700"/>
            <a:ext cx="93318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5. sınıf Bilişim Teknolojileri ve Yazılım dersi kılavuz kitaptan yararlanarak hazırlanmıştır.</a:t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tr-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Sudenaz ÇİFTÇİ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Ayrıntılı bilgi </a:t>
            </a:r>
            <a:r>
              <a:rPr b="1" lang="tr-TR" sz="18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www.ozgurseremet.com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87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88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89"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90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91"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92"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93"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094"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