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4ab26cda75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" name="Google Shape;52;g4ab26cda75_1_0:notes"/>
          <p:cNvSpPr/>
          <p:nvPr>
            <p:ph idx="2" type="sldImg"/>
          </p:nvPr>
        </p:nvSpPr>
        <p:spPr>
          <a:xfrm>
            <a:off x="381187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4ab26cda75_1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g4ab26cda75_1_38:notes"/>
          <p:cNvSpPr/>
          <p:nvPr>
            <p:ph idx="2" type="sldImg"/>
          </p:nvPr>
        </p:nvSpPr>
        <p:spPr>
          <a:xfrm>
            <a:off x="381187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4ab26cda75_1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" name="Google Shape;102;g4ab26cda75_1_42:notes"/>
          <p:cNvSpPr/>
          <p:nvPr>
            <p:ph idx="2" type="sldImg"/>
          </p:nvPr>
        </p:nvSpPr>
        <p:spPr>
          <a:xfrm>
            <a:off x="381187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4ab26cda75_1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g4ab26cda75_1_46:notes"/>
          <p:cNvSpPr/>
          <p:nvPr>
            <p:ph idx="2" type="sldImg"/>
          </p:nvPr>
        </p:nvSpPr>
        <p:spPr>
          <a:xfrm>
            <a:off x="381187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4ab26cda75_1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g4ab26cda75_1_50:notes"/>
          <p:cNvSpPr/>
          <p:nvPr>
            <p:ph idx="2" type="sldImg"/>
          </p:nvPr>
        </p:nvSpPr>
        <p:spPr>
          <a:xfrm>
            <a:off x="381187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4ab26cda75_1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g4ab26cda75_1_54:notes"/>
          <p:cNvSpPr/>
          <p:nvPr>
            <p:ph idx="2" type="sldImg"/>
          </p:nvPr>
        </p:nvSpPr>
        <p:spPr>
          <a:xfrm>
            <a:off x="381187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4ab26cda75_1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g4ab26cda75_1_58:notes"/>
          <p:cNvSpPr/>
          <p:nvPr>
            <p:ph idx="2" type="sldImg"/>
          </p:nvPr>
        </p:nvSpPr>
        <p:spPr>
          <a:xfrm>
            <a:off x="381187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4ab26cda75_1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g4ab26cda75_1_62:notes"/>
          <p:cNvSpPr/>
          <p:nvPr>
            <p:ph idx="2" type="sldImg"/>
          </p:nvPr>
        </p:nvSpPr>
        <p:spPr>
          <a:xfrm>
            <a:off x="381187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4ab26cda75_1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g4ab26cda75_1_66:notes"/>
          <p:cNvSpPr/>
          <p:nvPr>
            <p:ph idx="2" type="sldImg"/>
          </p:nvPr>
        </p:nvSpPr>
        <p:spPr>
          <a:xfrm>
            <a:off x="381187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4ab26cda75_1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g4ab26cda75_1_70:notes"/>
          <p:cNvSpPr/>
          <p:nvPr>
            <p:ph idx="2" type="sldImg"/>
          </p:nvPr>
        </p:nvSpPr>
        <p:spPr>
          <a:xfrm>
            <a:off x="381187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4ab26cda75_1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g4ab26cda75_1_74:notes"/>
          <p:cNvSpPr/>
          <p:nvPr>
            <p:ph idx="2" type="sldImg"/>
          </p:nvPr>
        </p:nvSpPr>
        <p:spPr>
          <a:xfrm>
            <a:off x="381187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4ab26cda75_1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" name="Google Shape;57;g4ab26cda75_1_6:notes"/>
          <p:cNvSpPr/>
          <p:nvPr>
            <p:ph idx="2" type="sldImg"/>
          </p:nvPr>
        </p:nvSpPr>
        <p:spPr>
          <a:xfrm>
            <a:off x="381187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4ab26cda75_1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g4ab26cda75_1_78:notes"/>
          <p:cNvSpPr/>
          <p:nvPr>
            <p:ph idx="2" type="sldImg"/>
          </p:nvPr>
        </p:nvSpPr>
        <p:spPr>
          <a:xfrm>
            <a:off x="381187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4ab26cda75_1_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" name="Google Shape;152;g4ab26cda75_1_82:notes"/>
          <p:cNvSpPr/>
          <p:nvPr>
            <p:ph idx="2" type="sldImg"/>
          </p:nvPr>
        </p:nvSpPr>
        <p:spPr>
          <a:xfrm>
            <a:off x="381187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4ab26cda75_1_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g4ab26cda75_1_86:notes"/>
          <p:cNvSpPr/>
          <p:nvPr>
            <p:ph idx="2" type="sldImg"/>
          </p:nvPr>
        </p:nvSpPr>
        <p:spPr>
          <a:xfrm>
            <a:off x="381187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4ab26cda75_1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" name="Google Shape;62;g4ab26cda75_1_10:notes"/>
          <p:cNvSpPr/>
          <p:nvPr>
            <p:ph idx="2" type="sldImg"/>
          </p:nvPr>
        </p:nvSpPr>
        <p:spPr>
          <a:xfrm>
            <a:off x="381187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4ab26cda75_1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" name="Google Shape;67;g4ab26cda75_1_14:notes"/>
          <p:cNvSpPr/>
          <p:nvPr>
            <p:ph idx="2" type="sldImg"/>
          </p:nvPr>
        </p:nvSpPr>
        <p:spPr>
          <a:xfrm>
            <a:off x="381187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4ab26cda75_1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" name="Google Shape;72;g4ab26cda75_1_18:notes"/>
          <p:cNvSpPr/>
          <p:nvPr>
            <p:ph idx="2" type="sldImg"/>
          </p:nvPr>
        </p:nvSpPr>
        <p:spPr>
          <a:xfrm>
            <a:off x="381187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4ab26cda75_1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" name="Google Shape;77;g4ab26cda75_1_22:notes"/>
          <p:cNvSpPr/>
          <p:nvPr>
            <p:ph idx="2" type="sldImg"/>
          </p:nvPr>
        </p:nvSpPr>
        <p:spPr>
          <a:xfrm>
            <a:off x="381187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4ab26cda75_1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g4ab26cda75_1_26:notes"/>
          <p:cNvSpPr/>
          <p:nvPr>
            <p:ph idx="2" type="sldImg"/>
          </p:nvPr>
        </p:nvSpPr>
        <p:spPr>
          <a:xfrm>
            <a:off x="381187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4ab26cda75_1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g4ab26cda75_1_30:notes"/>
          <p:cNvSpPr/>
          <p:nvPr>
            <p:ph idx="2" type="sldImg"/>
          </p:nvPr>
        </p:nvSpPr>
        <p:spPr>
          <a:xfrm>
            <a:off x="381187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4ab26cda75_1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g4ab26cda75_1_34:notes"/>
          <p:cNvSpPr/>
          <p:nvPr>
            <p:ph idx="2" type="sldImg"/>
          </p:nvPr>
        </p:nvSpPr>
        <p:spPr>
          <a:xfrm>
            <a:off x="381187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>
    <mc:Choice Requires="p14">
      <p:transition spd="slow">
        <p14:gallery dir="l"/>
      </p:transition>
    </mc:Choice>
    <mc:Fallback>
      <p:transition spd="slow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6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5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9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2.png"/><Relationship Id="rId4" Type="http://schemas.openxmlformats.org/officeDocument/2006/relationships/hyperlink" Target="http://www.ozgurseremet.com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1" id="54" name="Google Shape;54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3998" cy="51409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10" id="99" name="Google Shape;99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3998" cy="51409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11" id="104" name="Google Shape;104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3998" cy="51409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12" id="109" name="Google Shape;109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3998" cy="51409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13" id="114" name="Google Shape;114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3998" cy="51409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14" id="119" name="Google Shape;119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3998" cy="51409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15" id="124" name="Google Shape;124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575" y="0"/>
            <a:ext cx="9096847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16" id="129" name="Google Shape;129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3998" cy="51409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17" id="134" name="Google Shape;134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3998" cy="51409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18" id="139" name="Google Shape;139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3998" cy="51409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19" id="144" name="Google Shape;144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150" y="0"/>
            <a:ext cx="9096847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2" id="59" name="Google Shape;59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3998" cy="51409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20" id="149" name="Google Shape;149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3998" cy="51409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21" id="154" name="Google Shape;154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3998" cy="51409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9" cy="5143501"/>
          </a:xfrm>
          <a:prstGeom prst="rect">
            <a:avLst/>
          </a:prstGeom>
          <a:noFill/>
          <a:ln>
            <a:noFill/>
          </a:ln>
          <a:effectLst>
            <a:outerShdw blurRad="76200" rotWithShape="0" algn="tl" dir="7800000" dist="38100">
              <a:srgbClr val="000000">
                <a:alpha val="40000"/>
              </a:srgbClr>
            </a:outerShdw>
          </a:effectLst>
        </p:spPr>
      </p:pic>
      <p:sp>
        <p:nvSpPr>
          <p:cNvPr id="160" name="Google Shape;160;p34"/>
          <p:cNvSpPr txBox="1"/>
          <p:nvPr/>
        </p:nvSpPr>
        <p:spPr>
          <a:xfrm>
            <a:off x="457200" y="710225"/>
            <a:ext cx="8383800" cy="13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tr" sz="3600" u="none" cap="none" strike="noStrike">
                <a:solidFill>
                  <a:srgbClr val="C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DİNLEDİĞİNİZ İÇİN TEŞEKKÜRLER</a:t>
            </a:r>
            <a:endParaRPr sz="3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61" name="Google Shape;161;p34"/>
          <p:cNvSpPr txBox="1"/>
          <p:nvPr/>
        </p:nvSpPr>
        <p:spPr>
          <a:xfrm>
            <a:off x="661800" y="2521250"/>
            <a:ext cx="7974600" cy="214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tr" sz="24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Bu sunum </a:t>
            </a:r>
            <a:r>
              <a:rPr b="1" lang="tr" sz="2400">
                <a:latin typeface="Comic Sans MS"/>
                <a:ea typeface="Comic Sans MS"/>
                <a:cs typeface="Comic Sans MS"/>
                <a:sym typeface="Comic Sans MS"/>
              </a:rPr>
              <a:t>6</a:t>
            </a:r>
            <a:r>
              <a:rPr b="1" lang="tr" sz="24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. sınıf Bilişim Teknolojileri ve Yazılım dersi kılavuz kitaptan yararlanarak hazırlanmıştır.</a:t>
            </a:r>
            <a:endParaRPr b="1" sz="2400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tr" sz="24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   </a:t>
            </a:r>
            <a:r>
              <a:rPr b="1" lang="tr" sz="18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Hazırlayan: </a:t>
            </a:r>
            <a:r>
              <a:rPr b="1" lang="tr" sz="1800">
                <a:latin typeface="Comic Sans MS"/>
                <a:ea typeface="Comic Sans MS"/>
                <a:cs typeface="Comic Sans MS"/>
                <a:sym typeface="Comic Sans MS"/>
              </a:rPr>
              <a:t>Yaren COŞKUN</a:t>
            </a:r>
            <a:endParaRPr b="1" sz="1800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tr" sz="18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			Ayrıntılı bilgi </a:t>
            </a:r>
            <a:r>
              <a:rPr b="1" lang="tr" sz="1800" u="sng">
                <a:solidFill>
                  <a:srgbClr val="FF9900"/>
                </a:solidFill>
                <a:latin typeface="Comic Sans MS"/>
                <a:ea typeface="Comic Sans MS"/>
                <a:cs typeface="Comic Sans MS"/>
                <a:sym typeface="Comic Sans MS"/>
                <a:hlinkClick r:id="rId4"/>
              </a:rPr>
              <a:t>www.ozgurseremet.com</a:t>
            </a:r>
            <a:endParaRPr b="1" sz="1800">
              <a:solidFill>
                <a:srgbClr val="FF99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3" id="64" name="Google Shape;64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3998" cy="51409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4" id="69" name="Google Shape;69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3998" cy="51409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5" id="74" name="Google Shape;74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3998" cy="51409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6" id="79" name="Google Shape;79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3998" cy="51409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7" id="84" name="Google Shape;84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3998" cy="51409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8" id="89" name="Google Shape;89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3998" cy="51409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9" id="94" name="Google Shape;94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3998" cy="51409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