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4a3166c8bf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g4a3166c8bf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4a3166c8bf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g4a3166c8bf_2_1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4a3166c8bf_2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4a3166c8bf_2_1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4a3166c8bf_2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g4a3166c8bf_2_12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a3166c8bf_2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g4a3166c8bf_2_12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a3166c8bf_2_1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Google Shape;117;g4a3166c8bf_2_12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4a3166c8bf_2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g4a3166c8bf_2_13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4a3166c8bf_2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4a3166c8bf_2_1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4a3166c8bf_2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g4a3166c8bf_2_14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4a3166c8bf_2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g4a3166c8bf_2_1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4a3166c8bf_2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g4a3166c8bf_2_14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4a3166c8bf_2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" name="Google Shape;57;g4a3166c8bf_2_8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a3166c8bf_2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g4a3166c8bf_2_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4a3166c8bf_2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" name="Google Shape;67;g4a3166c8bf_2_8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4a3166c8bf_2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g4a3166c8bf_2_9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4a3166c8bf_2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g4a3166c8bf_2_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4a3166c8bf_2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4a3166c8bf_2_10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a3166c8bf_2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g4a3166c8bf_2_10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a3166c8bf_2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g4a3166c8bf_2_10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>
    <mc:Choice Requires="p14">
      <p:transition spd="slow" p14:dur="16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Relationship Id="rId4" Type="http://schemas.openxmlformats.org/officeDocument/2006/relationships/hyperlink" Target="http://www.ozgurseremet.com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17" id="54" name="Google Shape;5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6" id="99" name="Google Shape;99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7" id="104" name="Google Shape;104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8" id="109" name="Google Shape;10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9" id="114" name="Google Shape;114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30" id="119" name="Google Shape;11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31" id="124" name="Google Shape;124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32" id="129" name="Google Shape;12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33" id="134" name="Google Shape;13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34" id="139" name="Google Shape;13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"/>
            <a:ext cx="91439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31"/>
          <p:cNvSpPr txBox="1"/>
          <p:nvPr/>
        </p:nvSpPr>
        <p:spPr>
          <a:xfrm>
            <a:off x="4758397" y="3545057"/>
            <a:ext cx="2233977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  <p:sp>
        <p:nvSpPr>
          <p:cNvPr id="146" name="Google Shape;146;p31"/>
          <p:cNvSpPr txBox="1"/>
          <p:nvPr/>
        </p:nvSpPr>
        <p:spPr>
          <a:xfrm>
            <a:off x="971363" y="1415513"/>
            <a:ext cx="71964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tr" sz="2700" u="none" cap="none" strike="noStrike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DİNLEDİĞİNİZ İÇİN TEŞEKKÜRLER</a:t>
            </a:r>
            <a:endParaRPr sz="27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7" name="Google Shape;147;p31"/>
          <p:cNvSpPr txBox="1"/>
          <p:nvPr/>
        </p:nvSpPr>
        <p:spPr>
          <a:xfrm>
            <a:off x="1015463" y="2265188"/>
            <a:ext cx="7108200" cy="16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sunum 5. sınıf Bilişim Teknolojileri ve Yazılım dersi kılavuz kitaptan yararlanarak hazırlanmıştır.</a:t>
            </a:r>
            <a:endParaRPr b="1"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 sz="18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    </a:t>
            </a:r>
            <a:r>
              <a:rPr b="1" lang="tr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Hazırlayan: Sudenaz ÇİFTÇİ</a:t>
            </a:r>
            <a:endParaRPr b="1"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" sz="140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			Ayrıntılı bilgi </a:t>
            </a:r>
            <a:r>
              <a:rPr b="1" lang="tr" sz="1400" u="sng">
                <a:solidFill>
                  <a:srgbClr val="0097A7"/>
                </a:solidFill>
                <a:latin typeface="Comic Sans MS"/>
                <a:ea typeface="Comic Sans MS"/>
                <a:cs typeface="Comic Sans MS"/>
                <a:sym typeface="Comic Sans MS"/>
                <a:hlinkClick r:id="rId4"/>
              </a:rPr>
              <a:t>www.ozgurseremet.com</a:t>
            </a:r>
            <a:endParaRPr b="1" sz="140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18" id="59" name="Google Shape;5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19" id="64" name="Google Shape;6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0" id="69" name="Google Shape;69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1" id="74" name="Google Shape;7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2" id="79" name="Google Shape;7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3" id="84" name="Google Shape;8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4" id="89" name="Google Shape;89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03110826_1.Donem-Materyalleri-_Sayfa_125" id="94" name="Google Shape;94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