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ab14c6f69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4ab14c6f69_2_7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ab14c6f69_2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4ab14c6f69_2_11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ab14c6f69_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4ab14c6f69_2_11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ab14c6f69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4ab14c6f69_2_12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ab14c6f69_2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4ab14c6f69_2_12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ab14c6f69_2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4ab14c6f69_2_12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ab14c6f69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4ab14c6f69_2_13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ab14c6f69_2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4ab14c6f69_2_13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ab14c6f69_2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4ab14c6f69_2_14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ab14c6f69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4ab14c6f69_2_14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ab14c6f69_2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4ab14c6f69_2_14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ab14c6f69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4ab14c6f69_2_8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ab14c6f69_2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4ab14c6f69_2_15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ab14c6f69_2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4ab14c6f69_2_15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ab14c6f69_2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4ab14c6f69_2_16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ab14c6f69_2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4ab14c6f69_2_16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ab14c6f69_2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4ab14c6f69_2_16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ab14c6f69_2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4ab14c6f69_2_17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ab14c6f69_2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4ab14c6f69_2_17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ab14c6f69_2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4ab14c6f69_2_18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ad17e2a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ad17e2a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ab14c6f69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4ab14c6f69_2_8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ab14c6f69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4ab14c6f69_2_8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ab14c6f69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4ab14c6f69_2_9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ab14c6f69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4ab14c6f69_2_9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ab14c6f69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4ab14c6f69_2_10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ab14c6f69_2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4ab14c6f69_2_10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ab14c6f69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4ab14c6f69_2_10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4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Relationship Id="rId4" Type="http://schemas.openxmlformats.org/officeDocument/2006/relationships/hyperlink" Target="http://www.ozgurseremet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"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0" id="99" name="Google Shape;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" id="104" name="Google Shape;10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2" id="109" name="Google Shape;1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3"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4" id="119" name="Google Shape;1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" id="124" name="Google Shape;1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" id="129" name="Google Shape;12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7" id="134" name="Google Shape;1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8" id="139" name="Google Shape;1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9" id="144" name="Google Shape;14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"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"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1" id="154" name="Google Shape;15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2" id="159" name="Google Shape;15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3" id="164" name="Google Shape;16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4" id="169" name="Google Shape;16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5" id="174" name="Google Shape;17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6" id="179" name="Google Shape;17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7" id="184" name="Google Shape;18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3999" cy="511552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0"/>
          <p:cNvSpPr txBox="1"/>
          <p:nvPr/>
        </p:nvSpPr>
        <p:spPr>
          <a:xfrm>
            <a:off x="457200" y="710225"/>
            <a:ext cx="83838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" sz="36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DİNLEDİĞİNİZ İÇİN TEŞEKKÜRLER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738000" y="2521250"/>
            <a:ext cx="7974600" cy="21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sunum </a:t>
            </a:r>
            <a:r>
              <a:rPr b="1" lang="tr" sz="2400"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b="1" lang="tr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sınıf Bilişim Teknolojileri ve Yazılım dersi kılavuz kitaptan yararlanarak hazırlanmıştır.</a:t>
            </a:r>
            <a:endParaRPr b="1"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b="1" lang="tr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Hazırlayan: </a:t>
            </a:r>
            <a:r>
              <a:rPr b="1" lang="tr" sz="1800">
                <a:latin typeface="Comic Sans MS"/>
                <a:ea typeface="Comic Sans MS"/>
                <a:cs typeface="Comic Sans MS"/>
                <a:sym typeface="Comic Sans MS"/>
              </a:rPr>
              <a:t>Yaren COŞKUN</a:t>
            </a:r>
            <a:endParaRPr b="1"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Ayrıntılı bilgi </a:t>
            </a:r>
            <a:r>
              <a:rPr b="1" lang="tr" sz="1800" u="sng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www.ozgurseremet.com</a:t>
            </a:r>
            <a:endParaRPr b="1"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"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"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"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"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" id="84" name="Google Shape;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8" id="89" name="Google Shape;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" id="94" name="Google Shape;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