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a32b6da1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4a32b6da1c_1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a32b6da1c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4a32b6da1c_1_3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a32b6da1c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4a32b6da1c_1_4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a32b6da1c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4a32b6da1c_1_4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a32b6da1c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4a32b6da1c_1_5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a32b6da1c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4a32b6da1c_1_5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a32b6da1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4a32b6da1c_1_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a32b6da1c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4a32b6da1c_1_1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a32b6da1c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4a32b6da1c_1_1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a32b6da1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4a32b6da1c_1_1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a32b6da1c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4a32b6da1c_1_2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a32b6da1c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4a32b6da1c_1_2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a32b6da1c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4a32b6da1c_1_3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a32b6da1c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4a32b6da1c_1_3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2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hyperlink" Target="http://www.ozgurseremet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10.A1 - Ünlü Zararlı Yazılımlar ve Virüs Haberleri Sunumu_Sayfa_01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10.A1 - Ünlü Zararlı Yazılımlar ve Virüs Haberleri Sunumu_Sayfa_10"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10.A1 - Ünlü Zararlı Yazılımlar ve Virüs Haberleri Sunumu_Sayfa_11"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10.A1 - Ünlü Zararlı Yazılımlar ve Virüs Haberleri Sunumu_Sayfa_12"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10.A1 - Ünlü Zararlı Yazılımlar ve Virüs Haberleri Sunumu_Sayfa_13"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0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 txBox="1"/>
          <p:nvPr/>
        </p:nvSpPr>
        <p:spPr>
          <a:xfrm>
            <a:off x="457200" y="938825"/>
            <a:ext cx="83838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" sz="36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</a:t>
            </a:r>
            <a:endParaRPr b="1" i="0" sz="3600" u="none" cap="none" strike="noStrike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" sz="36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İÇİN TEŞEKKÜRLER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1791300" y="2150200"/>
            <a:ext cx="6051900" cy="21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</a:t>
            </a:r>
            <a:r>
              <a:rPr b="1" lang="tr" sz="240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sınıf Bilişim Teknolojileri ve Yazılım dersi kılavuz kitaptan yararlanarak hazırlanmıştır.</a:t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Hazırlayan: </a:t>
            </a:r>
            <a:r>
              <a:rPr b="1" lang="tr" sz="1800">
                <a:latin typeface="Comic Sans MS"/>
                <a:ea typeface="Comic Sans MS"/>
                <a:cs typeface="Comic Sans MS"/>
                <a:sym typeface="Comic Sans MS"/>
              </a:rPr>
              <a:t>Yaren COŞKUN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Ayrıntılı bilgi </a:t>
            </a:r>
            <a:r>
              <a:rPr b="1" lang="tr" sz="1800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www.ozgurseremet.com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10.A1 - Ünlü Zararlı Yazılımlar ve Virüs Haberleri Sunumu_Sayfa_02"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0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10.A1 - Ünlü Zararlı Yazılımlar ve Virüs Haberleri Sunumu_Sayfa_03"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10.A1 - Ünlü Zararlı Yazılımlar ve Virüs Haberleri Sunumu_Sayfa_04"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10.A1 - Ünlü Zararlı Yazılımlar ve Virüs Haberleri Sunumu_Sayfa_05"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10.A1 - Ünlü Zararlı Yazılımlar ve Virüs Haberleri Sunumu_Sayfa_06"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10.A1 - Ünlü Zararlı Yazılımlar ve Virüs Haberleri Sunumu_Sayfa_07"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10.A1 - Ünlü Zararlı Yazılımlar ve Virüs Haberleri Sunumu_Sayfa_08"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10.A1 - Ünlü Zararlı Yazılımlar ve Virüs Haberleri Sunumu_Sayfa_09"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