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QuJ35/W7gIykZLR5050jIMX9n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1"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10" id="101" name="Google Shape;1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11" id="106" name="Google Shape;1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12"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13" id="116" name="Google Shape;1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14" id="121" name="Google Shape;1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sp>
        <p:nvSpPr>
          <p:cNvPr id="127" name="Google Shape;127;p15"/>
          <p:cNvSpPr txBox="1"/>
          <p:nvPr/>
        </p:nvSpPr>
        <p:spPr>
          <a:xfrm>
            <a:off x="457200" y="710225"/>
            <a:ext cx="83838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tr" sz="36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b="0" i="0" sz="36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661800" y="252125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6. sınıf Bilişim Teknolojileri ve Yazılım dersi kılavuz kitaptan yararlanarak hazırlanmıştır.</a:t>
            </a:r>
            <a:endParaRPr b="1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tr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Emir AFŞAR</a:t>
            </a:r>
            <a:endParaRPr b="1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i="0" lang="tr" sz="1800" u="sng" cap="none" strike="noStrike">
                <a:solidFill>
                  <a:srgbClr val="0097A7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2"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3"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4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5"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6" id="79" name="Google Shape;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7"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8"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pic>
        <p:nvPicPr>
          <p:cNvPr id="90" name="Google Shape;9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88" y="4693750"/>
            <a:ext cx="16097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381000" y="4619200"/>
            <a:ext cx="11181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200">
                <a:latin typeface="Georgia"/>
                <a:ea typeface="Georgia"/>
                <a:cs typeface="Georgia"/>
                <a:sym typeface="Georgia"/>
              </a:rPr>
              <a:t>Bütünlük</a:t>
            </a:r>
            <a:endParaRPr b="1" sz="1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.1.9.D1 - Bilgi Güvenliği Sunumu_Sayfa_09"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514253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