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aff3c29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aff3c298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aff3c298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aaff3c298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aaff3c298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4aaff3c298_2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aff3c298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aaff3c298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aff3c298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aaff3c298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aff3c298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aff3c298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aff3c298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aff3c298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aff3c298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aff3c298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aff3c298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aff3c298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aff3c298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aff3c298_2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aff3c298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aff3c298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aff3c298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aff3c298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aff3c298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aff3c298_2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07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6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7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8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>
            <a:off x="4704697" y="3424057"/>
            <a:ext cx="223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6" name="Google Shape;116;p25"/>
          <p:cNvSpPr txBox="1"/>
          <p:nvPr/>
        </p:nvSpPr>
        <p:spPr>
          <a:xfrm>
            <a:off x="971363" y="1415513"/>
            <a:ext cx="7196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27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1015463" y="2265188"/>
            <a:ext cx="71082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Sudenaz ÇİFTÇİ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400" u="sng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08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09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0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1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2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3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4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110826_1.Donem-Materyalleri-_Sayfa_215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