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ab0c1ac1f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g4ab0c1ac1f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ab0c1ac1f_2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4ab0c1ac1f_2_1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ab0c1ac1f_2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g4ab0c1ac1f_2_8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ab0c1ac1f_2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g4ab0c1ac1f_2_8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ab0c1ac1f_2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4ab0c1ac1f_2_8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ab0c1ac1f_2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4ab0c1ac1f_2_9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ab0c1ac1f_2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4ab0c1ac1f_2_9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ab0c1ac1f_2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4ab0c1ac1f_2_10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ab0c1ac1f_2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4ab0c1ac1f_2_10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ab0c1ac1f_2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4ab0c1ac1f_2_10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hyperlink" Target="http://www.ozgurseremet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110826_1.Donem-Materyalleri-_Sayfa_222"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2"/>
          <p:cNvSpPr txBox="1"/>
          <p:nvPr/>
        </p:nvSpPr>
        <p:spPr>
          <a:xfrm>
            <a:off x="4758397" y="3545057"/>
            <a:ext cx="223397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01" name="Google Shape;101;p22"/>
          <p:cNvSpPr txBox="1"/>
          <p:nvPr/>
        </p:nvSpPr>
        <p:spPr>
          <a:xfrm>
            <a:off x="971363" y="1415513"/>
            <a:ext cx="71964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" sz="2700" u="none" cap="none" strike="noStrik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DİNLEDİĞİNİZ İÇİN TEŞEKKÜRLER</a:t>
            </a:r>
            <a:endParaRPr sz="2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2" name="Google Shape;102;p22"/>
          <p:cNvSpPr txBox="1"/>
          <p:nvPr/>
        </p:nvSpPr>
        <p:spPr>
          <a:xfrm>
            <a:off x="1015463" y="2265188"/>
            <a:ext cx="7108200" cy="16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Bu sunum 5. sınıf Bilişim Teknolojileri ve Yazılım dersi kılavuz kitaptan yararlanarak hazırlanmıştır.</a:t>
            </a:r>
            <a:endParaRPr b="1"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r>
              <a:rPr b="1" lang="tr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Hazırlayan: Sudenaz ÇİFTÇİ</a:t>
            </a:r>
            <a:endParaRPr b="1"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Ayrıntılı bilgi </a:t>
            </a:r>
            <a:r>
              <a:rPr b="1" lang="tr" sz="1400" u="sng">
                <a:solidFill>
                  <a:srgbClr val="0097A7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www.ozgurseremet.com</a:t>
            </a:r>
            <a:endParaRPr b="1"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110826_1.Donem-Materyalleri-_Sayfa_223" id="59" name="Google Shape;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110826_1.Donem-Materyalleri-_Sayfa_224" id="64" name="Google Shape;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110826_1.Donem-Materyalleri-_Sayfa_225" id="69" name="Google Shape;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110826_1.Donem-Materyalleri-_Sayfa_226" id="74" name="Google Shape;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110826_1.Donem-Materyalleri-_Sayfa_227" id="79" name="Google Shape;7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110826_1.Donem-Materyalleri-_Sayfa_228" id="84" name="Google Shape;8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110826_1.Donem-Materyalleri-_Sayfa_229" id="89" name="Google Shape;8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110826_1.Donem-Materyalleri-_Sayfa_230" id="94" name="Google Shape;9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