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ab1bcf34c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4ab1bcf34c_2_12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ab1bcf34c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4ab1bcf34c_2_13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ab1bcf34c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4ab1bcf34c_2_13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ab1bcf34c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4ab1bcf34c_2_14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ab1bcf34c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4ab1bcf34c_2_14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ab1bcf34c_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4ab1bcf34c_2_14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ab1bcf34c_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4ab1bcf34c_2_15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ab1bcf34c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4ab1bcf34c_2_15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ab1bcf34c_2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4ab1bcf34c_2_16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hyperlink" Target="http://www.ozgursereme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"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10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"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18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"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"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"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774"/>
            <a:ext cx="9144000" cy="512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"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"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" y="1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1"/>
          <p:cNvSpPr txBox="1"/>
          <p:nvPr/>
        </p:nvSpPr>
        <p:spPr>
          <a:xfrm>
            <a:off x="4704697" y="3518157"/>
            <a:ext cx="2234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96" name="Google Shape;96;p21"/>
          <p:cNvSpPr txBox="1"/>
          <p:nvPr/>
        </p:nvSpPr>
        <p:spPr>
          <a:xfrm>
            <a:off x="971363" y="1415513"/>
            <a:ext cx="71964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" sz="27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Google Shape;97;p21"/>
          <p:cNvSpPr txBox="1"/>
          <p:nvPr/>
        </p:nvSpPr>
        <p:spPr>
          <a:xfrm>
            <a:off x="1015463" y="2265188"/>
            <a:ext cx="71082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5. sınıf Bilişim Teknolojileri ve Yazılım dersi kılavuz kitaptan yararlanarak hazırlanmıştır.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lang="tr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Hazırlayan: Sudenaz ÇİFTÇİ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Ayrıntılı bilgi </a:t>
            </a:r>
            <a:r>
              <a:rPr b="1" lang="tr" sz="1400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www.ozgurseremet.com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