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dca82d96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g4dca82d960_1_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ca82d960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4dca82d960_1_6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dca82d960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4dca82d960_1_6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dca82d960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4dca82d960_1_7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dca82d960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g4dca82d960_1_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dca82d960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4dca82d960_1_2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dca82d960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g4dca82d960_1_2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dca82d960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4dca82d960_1_3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dca82d960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4dca82d960_1_3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dca82d960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4dca82d960_1_4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dca82d960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4dca82d960_1_5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dca82d960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4dca82d960_1_5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 ve İçerik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0620"/>
            <a:ext cx="8229600" cy="1049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412106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37185" lvl="1" marL="914400" algn="l">
              <a:spcBef>
                <a:spcPts val="1600"/>
              </a:spcBef>
              <a:spcAft>
                <a:spcPts val="0"/>
              </a:spcAft>
              <a:buSzPts val="1710"/>
              <a:buChar char="○"/>
              <a:defRPr/>
            </a:lvl2pPr>
            <a:lvl3pPr indent="-342900" lvl="2" marL="1371600" algn="l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791456" y="4860036"/>
            <a:ext cx="2133600" cy="226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457200" y="4860727"/>
            <a:ext cx="4260056" cy="2256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7589520" y="4860727"/>
            <a:ext cx="502920" cy="226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push dir="r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hyperlink" Target="http://www.ozgurseremet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558431"/>
            <a:ext cx="8520600" cy="1539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484632" rtl="0" algn="r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4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125594"/>
            <a:ext cx="8520600" cy="59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36576" rtl="0" algn="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J:\Aysima Akkisi\6.2.1.A1 - Matematikten Bilgisayara Eğlenceli Bir Köprü Sunusu\1.png"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613"/>
            <a:ext cx="9144000" cy="5132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457200" y="200620"/>
            <a:ext cx="8229600" cy="1049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84632" rt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457200" y="1412106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1647" lvl="0" marL="448056" rtl="0" algn="l">
              <a:spcBef>
                <a:spcPts val="0"/>
              </a:spcBef>
              <a:spcAft>
                <a:spcPts val="160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J:\Aysima Akkisi\6.2.1.A1 - Matematikten Bilgisayara Eğlenceli Bir Köprü Sunusu\10.png" id="125" name="Google Shape;12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6" y="0"/>
            <a:ext cx="9144000" cy="5458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457200" y="200620"/>
            <a:ext cx="8229600" cy="1049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84632" rt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457200" y="1412106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1647" lvl="0" marL="448056" rtl="0" algn="l">
              <a:spcBef>
                <a:spcPts val="0"/>
              </a:spcBef>
              <a:spcAft>
                <a:spcPts val="160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J:\Aysima Akkisi\6.2.1.A1 - Matematikten Bilgisayara Eğlenceli Bir Köprü Sunusu\11.png" id="132" name="Google Shape;13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58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" y="4775"/>
            <a:ext cx="9144000" cy="513394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5"/>
          <p:cNvSpPr txBox="1"/>
          <p:nvPr/>
        </p:nvSpPr>
        <p:spPr>
          <a:xfrm>
            <a:off x="133950" y="509325"/>
            <a:ext cx="7220400" cy="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" sz="3000" u="none" cap="none" strike="noStrik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DİNLEDİĞİNİZ İÇİN TEŞEKKÜRLER</a:t>
            </a:r>
            <a:endParaRPr b="1"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9" name="Google Shape;139;p25"/>
          <p:cNvSpPr txBox="1"/>
          <p:nvPr/>
        </p:nvSpPr>
        <p:spPr>
          <a:xfrm>
            <a:off x="661800" y="1690800"/>
            <a:ext cx="7974600" cy="21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Bu sunum </a:t>
            </a:r>
            <a:r>
              <a:rPr b="1" lang="tr" sz="2400"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b="1" lang="tr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 sınıf Bilişim Teknolojileri ve Yazılım dersi kılavuz kitaptan yararlanarak hazırlanmıştır.</a:t>
            </a:r>
            <a:endParaRPr b="1"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2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r>
              <a:rPr b="1" lang="tr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Hazırlayan: </a:t>
            </a:r>
            <a:r>
              <a:rPr b="1" lang="tr" sz="1800">
                <a:latin typeface="Comic Sans MS"/>
                <a:ea typeface="Comic Sans MS"/>
                <a:cs typeface="Comic Sans MS"/>
                <a:sym typeface="Comic Sans MS"/>
              </a:rPr>
              <a:t>Aysima AKKİŞİ</a:t>
            </a:r>
            <a:endParaRPr b="1" sz="1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Ayrıntılı bilgi </a:t>
            </a:r>
            <a:r>
              <a:rPr b="1" lang="tr" sz="1800" u="sng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www.ozgurseremet.com</a:t>
            </a:r>
            <a:endParaRPr b="1" sz="1800"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457200" y="200620"/>
            <a:ext cx="8229600" cy="1049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84632" rt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457200" y="1412106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1647" lvl="0" marL="448056" rtl="0" algn="l">
              <a:spcBef>
                <a:spcPts val="0"/>
              </a:spcBef>
              <a:spcAft>
                <a:spcPts val="160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J:\Aysima Akkisi\6.2.1.A1 - Matematikten Bilgisayara Eğlenceli Bir Köprü Sunusu\2.png" id="69" name="Google Shape;6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715"/>
            <a:ext cx="9144000" cy="5132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457200" y="200620"/>
            <a:ext cx="8229600" cy="1049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84632" rt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457200" y="1412106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1647" lvl="0" marL="448056" rtl="0" algn="l">
              <a:spcBef>
                <a:spcPts val="0"/>
              </a:spcBef>
              <a:spcAft>
                <a:spcPts val="160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J:\Aysima Akkisi\6.2.1.A1 - Matematikten Bilgisayara Eğlenceli Bir Köprü Sunusu\3.png" id="76" name="Google Shape;7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715"/>
            <a:ext cx="9144000" cy="5132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457200" y="200620"/>
            <a:ext cx="8229600" cy="1049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84632" rt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457200" y="1412106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1647" lvl="0" marL="448056" rtl="0" algn="l">
              <a:spcBef>
                <a:spcPts val="0"/>
              </a:spcBef>
              <a:spcAft>
                <a:spcPts val="160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J:\Aysima Akkisi\6.2.1.A1 - Matematikten Bilgisayara Eğlenceli Bir Köprü Sunusu\4.png" id="83" name="Google Shape;8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715"/>
            <a:ext cx="9039350" cy="5132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457200" y="200620"/>
            <a:ext cx="8229600" cy="1049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84632" rt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457200" y="1412106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1647" lvl="0" marL="448056" rtl="0" algn="l">
              <a:spcBef>
                <a:spcPts val="0"/>
              </a:spcBef>
              <a:spcAft>
                <a:spcPts val="160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J:\Aysima Akkisi\6.2.1.A1 - Matematikten Bilgisayara Eğlenceli Bir Köprü Sunusu\5.png" id="90" name="Google Shape;9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715"/>
            <a:ext cx="9687422" cy="5132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457200" y="200620"/>
            <a:ext cx="8229600" cy="1049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84632" rt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457200" y="1412106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1647" lvl="0" marL="448056" rtl="0" algn="l">
              <a:spcBef>
                <a:spcPts val="0"/>
              </a:spcBef>
              <a:spcAft>
                <a:spcPts val="160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J:\Aysima Akkisi\6.2.1.A1 - Matematikten Bilgisayara Eğlenceli Bir Köprü Sunusu\6.png" id="97" name="Google Shape;9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12576" y="9524"/>
            <a:ext cx="9756576" cy="5133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457200" y="200620"/>
            <a:ext cx="8229600" cy="1049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84632" rt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457200" y="1412106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1647" lvl="0" marL="448056" rtl="0" algn="l">
              <a:spcBef>
                <a:spcPts val="0"/>
              </a:spcBef>
              <a:spcAft>
                <a:spcPts val="160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J:\Aysima Akkisi\6.2.1.A1 - Matematikten Bilgisayara Eğlenceli Bir Köprü Sunusu\7.png" id="104" name="Google Shape;10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467"/>
            <a:ext cx="9144000" cy="5132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457200" y="200620"/>
            <a:ext cx="8229600" cy="1049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84632" rt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457200" y="1412106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1647" lvl="0" marL="448056" rtl="0" algn="l">
              <a:spcBef>
                <a:spcPts val="0"/>
              </a:spcBef>
              <a:spcAft>
                <a:spcPts val="160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J:\Aysima Akkisi\6.2.1.A1 - Matematikten Bilgisayara Eğlenceli Bir Köprü Sunusu\8.png" id="111" name="Google Shape;11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32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457200" y="200620"/>
            <a:ext cx="8229600" cy="1049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84632" rtl="0" algn="l"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42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457200" y="1412106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1647" lvl="0" marL="448056" rtl="0" algn="l">
              <a:spcBef>
                <a:spcPts val="0"/>
              </a:spcBef>
              <a:spcAft>
                <a:spcPts val="160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J:\Aysima Akkisi\6.2.1.A1 - Matematikten Bilgisayara Eğlenceli Bir Köprü Sunusu\9.png" id="118" name="Google Shape;11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655" y="-1768"/>
            <a:ext cx="9158655" cy="513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